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58" r:id="rId5"/>
    <p:sldId id="257" r:id="rId6"/>
    <p:sldId id="260" r:id="rId7"/>
    <p:sldId id="259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9" r:id="rId23"/>
    <p:sldId id="275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0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мастер класс\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3810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Не забывайте  русские национальные традиции!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Знание  вековой культуры русского народа  обогащает  нас  духовно!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Admin\Desktop\мастер класс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67818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esktop\мастер класс\DSCN1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95" y="838200"/>
            <a:ext cx="6701723" cy="510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24200" y="838200"/>
            <a:ext cx="25146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БЕРЕГИНЯ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43" name="Picture 3" descr="C:\Users\Admin\Desktop\семинар\DSCN1430.JPG"/>
          <p:cNvPicPr>
            <a:picLocks noChangeAspect="1" noChangeArrowheads="1"/>
          </p:cNvPicPr>
          <p:nvPr/>
        </p:nvPicPr>
        <p:blipFill>
          <a:blip r:embed="rId3" cstate="print"/>
          <a:srcRect l="18367" t="12755" r="20408" b="13776"/>
          <a:stretch>
            <a:fillRect/>
          </a:stretch>
        </p:blipFill>
        <p:spPr bwMode="auto">
          <a:xfrm>
            <a:off x="2667000" y="1555206"/>
            <a:ext cx="3733800" cy="48361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Admin\Desktop\семинар\DSCN1423.JPG"/>
          <p:cNvPicPr>
            <a:picLocks noChangeAspect="1" noChangeArrowheads="1"/>
          </p:cNvPicPr>
          <p:nvPr/>
        </p:nvPicPr>
        <p:blipFill>
          <a:blip r:embed="rId3" cstate="print"/>
          <a:srcRect l="4848" t="9091" r="3030" b="7273"/>
          <a:stretch>
            <a:fillRect/>
          </a:stretch>
        </p:blipFill>
        <p:spPr bwMode="auto">
          <a:xfrm>
            <a:off x="1219200" y="1981200"/>
            <a:ext cx="2895600" cy="3505200"/>
          </a:xfrm>
          <a:prstGeom prst="rect">
            <a:avLst/>
          </a:prstGeom>
          <a:noFill/>
        </p:spPr>
      </p:pic>
      <p:pic>
        <p:nvPicPr>
          <p:cNvPr id="11268" name="Picture 4" descr="C:\Users\Admin\Desktop\семинар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021257"/>
            <a:ext cx="2514599" cy="35413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1219200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КУКЛА  -  НЕВЕСТА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486400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ХОЧУ ЗАМУЖ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4102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НА СЧАСТЛИВОЕ ЗАМУЖЕСТВО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Users\Admin\Desktop\семинар\DSCN1426.JPG"/>
          <p:cNvPicPr>
            <a:picLocks noChangeAspect="1" noChangeArrowheads="1"/>
          </p:cNvPicPr>
          <p:nvPr/>
        </p:nvPicPr>
        <p:blipFill>
          <a:blip r:embed="rId3" cstate="print"/>
          <a:srcRect t="13901" b="12108"/>
          <a:stretch>
            <a:fillRect/>
          </a:stretch>
        </p:blipFill>
        <p:spPr bwMode="auto">
          <a:xfrm>
            <a:off x="1676400" y="835124"/>
            <a:ext cx="5257800" cy="518706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990600"/>
            <a:ext cx="3200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СЧАСТЬЕ   ИЛИ  СЧАСТЛИВИЦА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5" name="Picture 3" descr="C:\Users\Admin\Desktop\семинар\DSCN1429.JPG"/>
          <p:cNvPicPr>
            <a:picLocks noChangeAspect="1" noChangeArrowheads="1"/>
          </p:cNvPicPr>
          <p:nvPr/>
        </p:nvPicPr>
        <p:blipFill>
          <a:blip r:embed="rId3" cstate="print"/>
          <a:srcRect t="10000" b="8889"/>
          <a:stretch>
            <a:fillRect/>
          </a:stretch>
        </p:blipFill>
        <p:spPr bwMode="auto">
          <a:xfrm>
            <a:off x="1447800" y="685800"/>
            <a:ext cx="6096000" cy="5562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95600" y="838200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 У В А Д К А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 descr="C:\Users\Admin\Desktop\семинар\DSCN1428.JPG"/>
          <p:cNvPicPr>
            <a:picLocks noChangeAspect="1" noChangeArrowheads="1"/>
          </p:cNvPicPr>
          <p:nvPr/>
        </p:nvPicPr>
        <p:blipFill>
          <a:blip r:embed="rId3" cstate="print"/>
          <a:srcRect t="7778" b="7778"/>
          <a:stretch>
            <a:fillRect/>
          </a:stretch>
        </p:blipFill>
        <p:spPr bwMode="auto">
          <a:xfrm>
            <a:off x="1524000" y="533400"/>
            <a:ext cx="6172200" cy="5791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95600" y="685800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ПЕЛЕНАШКА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C:\Users\Admin\Desktop\семинар\DSCN1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838200"/>
            <a:ext cx="4514850" cy="5181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0" y="990600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КРУПЕНИЧКА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C:\Users\Admin\Desktop\семинар\DSCN1424.JPG"/>
          <p:cNvPicPr>
            <a:picLocks noChangeAspect="1" noChangeArrowheads="1"/>
          </p:cNvPicPr>
          <p:nvPr/>
        </p:nvPicPr>
        <p:blipFill>
          <a:blip r:embed="rId3" cstate="print"/>
          <a:srcRect t="6667" b="17778"/>
          <a:stretch>
            <a:fillRect/>
          </a:stretch>
        </p:blipFill>
        <p:spPr bwMode="auto">
          <a:xfrm>
            <a:off x="1752600" y="685800"/>
            <a:ext cx="5715000" cy="533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28800" y="838200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БЛАГОПОЛУЧНИЦА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Admin\Desktop\семинар\DSCN1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299200" cy="50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28800" y="1066800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ЛЯЛЬКА-МОТАНКА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Admin\Desktop\383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19200"/>
            <a:ext cx="6612043" cy="4495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 descr="C:\Users\Admin\Desktop\семинар\DSCN1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6247736" cy="46855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1371600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ЛИХОМАНКИ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Admin\Desktop\семинар\DSCN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730407" cy="50475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914400"/>
            <a:ext cx="255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НЕРАЗЛУЧНИКИ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ки\отдых\черное озеро 2014\DSCN3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60917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МОЯ   МАЛАЯ     </a:t>
            </a:r>
          </a:p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 РОДИНА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еминар\Изображение 3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</p:spPr>
      </p:pic>
      <p:pic>
        <p:nvPicPr>
          <p:cNvPr id="2051" name="Picture 3" descr="C:\Users\Admin\Desktop\семинар\Изобра1жение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Admin\Desktop\семинар\Изобр1ажение 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182" cy="6856277"/>
          </a:xfrm>
          <a:prstGeom prst="rect">
            <a:avLst/>
          </a:prstGeom>
          <a:noFill/>
        </p:spPr>
      </p:pic>
      <p:pic>
        <p:nvPicPr>
          <p:cNvPr id="2053" name="Picture 5" descr="C:\Users\Admin\Desktop\семинар\DSCN4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C:\Users\Admin\Desktop\семинар\DSCN4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5" name="Picture 7" descr="C:\Users\Admin\Desktop\семинар\DSCN34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6" name="Picture 8" descr="C:\Users\Admin\Desktop\семинар\DSCN34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7" name="Picture 9" descr="C:\Users\Admin\Desktop\семинар\DSCN33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8" name="Picture 10" descr="C:\Users\Admin\Desktop\семинар\DSCN30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9" name="Picture 11" descr="C:\Users\Admin\Desktop\семинар\DSCN1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487" cy="6858000"/>
          </a:xfrm>
          <a:prstGeom prst="rect">
            <a:avLst/>
          </a:prstGeom>
          <a:noFill/>
        </p:spPr>
      </p:pic>
      <p:pic>
        <p:nvPicPr>
          <p:cNvPr id="2060" name="Picture 12" descr="C:\Users\Admin\Desktop\семинар\DSCN12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Admin\Desktop\мастер класс\DSCN1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14400"/>
            <a:ext cx="6553200" cy="491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Admin\Desktop\Family-gallery-for-clip-art-pictures-of-families-clipartc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133600"/>
            <a:ext cx="3301633" cy="2485197"/>
          </a:xfrm>
          <a:prstGeom prst="rect">
            <a:avLst/>
          </a:prstGeom>
          <a:noFill/>
        </p:spPr>
      </p:pic>
      <p:sp>
        <p:nvSpPr>
          <p:cNvPr id="7" name="Багетная рамка 6"/>
          <p:cNvSpPr/>
          <p:nvPr/>
        </p:nvSpPr>
        <p:spPr>
          <a:xfrm>
            <a:off x="1524000" y="838200"/>
            <a:ext cx="2209800" cy="7620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ЛЮБОВЬ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6705600" y="2362200"/>
            <a:ext cx="2057400" cy="7620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ДЕТИ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04800" y="2286000"/>
            <a:ext cx="2286000" cy="8382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ТЕРПЕНИЕ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410200" y="838200"/>
            <a:ext cx="2286000" cy="7620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СЧАСТЬЕ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457200" y="4495800"/>
            <a:ext cx="2209800" cy="7620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УВАЖЕНИЕ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6553200" y="4572000"/>
            <a:ext cx="2286000" cy="8382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ДОБРОТА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2590800" y="5715000"/>
            <a:ext cx="3733800" cy="7620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ОТВЕТСТВЕННОСТЬ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Admin\Desktop\мастер класс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382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Admin\Desktop\мастер класс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431" y="685800"/>
            <a:ext cx="6919138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8" descr="IMG_5346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1193592" y="914400"/>
            <a:ext cx="3349353" cy="2514600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 bwMode="auto">
          <a:xfrm>
            <a:off x="1219200" y="3733801"/>
            <a:ext cx="3352800" cy="253012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4724400" y="1066800"/>
            <a:ext cx="3602038" cy="4800600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Admin\Desktop\мастер класс\8.jpg"/>
          <p:cNvPicPr>
            <a:picLocks noChangeAspect="1" noChangeArrowheads="1"/>
          </p:cNvPicPr>
          <p:nvPr/>
        </p:nvPicPr>
        <p:blipFill>
          <a:blip r:embed="rId3"/>
          <a:srcRect l="7749" t="5535" r="8118" b="8856"/>
          <a:stretch>
            <a:fillRect/>
          </a:stretch>
        </p:blipFill>
        <p:spPr bwMode="auto">
          <a:xfrm>
            <a:off x="1077310" y="735933"/>
            <a:ext cx="6923689" cy="5283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IMG_4825"/>
          <p:cNvPicPr>
            <a:picLocks noChangeAspect="1" noChangeArrowheads="1"/>
          </p:cNvPicPr>
          <p:nvPr/>
        </p:nvPicPr>
        <p:blipFill>
          <a:blip r:embed="rId3">
            <a:lum bright="12000" contrast="24000"/>
          </a:blip>
          <a:srcRect/>
          <a:stretch>
            <a:fillRect/>
          </a:stretch>
        </p:blipFill>
        <p:spPr bwMode="auto">
          <a:xfrm>
            <a:off x="1371600" y="1066800"/>
            <a:ext cx="3276600" cy="222808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6" descr="IMG_8206"/>
          <p:cNvPicPr>
            <a:picLocks noChangeAspect="1" noChangeArrowheads="1"/>
          </p:cNvPicPr>
          <p:nvPr/>
        </p:nvPicPr>
        <p:blipFill>
          <a:blip r:embed="rId4">
            <a:lum bright="6000" contrast="12000"/>
          </a:blip>
          <a:srcRect/>
          <a:stretch>
            <a:fillRect/>
          </a:stretch>
        </p:blipFill>
        <p:spPr bwMode="auto">
          <a:xfrm>
            <a:off x="1371600" y="3733800"/>
            <a:ext cx="3276600" cy="2204879"/>
          </a:xfrm>
          <a:prstGeom prst="rect">
            <a:avLst/>
          </a:prstGeom>
          <a:solidFill>
            <a:schemeClr val="accent2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53000" y="990600"/>
            <a:ext cx="2043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РУКОДЕЛИЕ</a:t>
            </a:r>
            <a:endParaRPr lang="ru-RU" sz="2800" b="1" dirty="0"/>
          </a:p>
        </p:txBody>
      </p:sp>
      <p:pic>
        <p:nvPicPr>
          <p:cNvPr id="8" name="Picture 7" descr="IMG_4822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4876800" y="1752600"/>
            <a:ext cx="3124200" cy="4163791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мастер класс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7800" y="762000"/>
            <a:ext cx="6248400" cy="646331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Крестьянское детство.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9" descr="IMG_22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00200"/>
            <a:ext cx="3048000" cy="20955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1" descr="IMG_19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962400"/>
            <a:ext cx="3124200" cy="20828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0" descr="IMG_4843"/>
          <p:cNvPicPr>
            <a:picLocks noChangeAspect="1" noChangeArrowheads="1"/>
          </p:cNvPicPr>
          <p:nvPr/>
        </p:nvPicPr>
        <p:blipFill>
          <a:blip r:embed="rId5"/>
          <a:srcRect t="9830" r="3056"/>
          <a:stretch>
            <a:fillRect/>
          </a:stretch>
        </p:blipFill>
        <p:spPr bwMode="auto">
          <a:xfrm>
            <a:off x="5334000" y="1600200"/>
            <a:ext cx="2230438" cy="276464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876800" y="4800600"/>
            <a:ext cx="3886200" cy="1200329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Счастьем в любой семье считались дети. 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Для них изготавливали русские традиционные игрушки, рукотворные куклы.</a:t>
            </a:r>
            <a:endParaRPr lang="ru-RU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72</Words>
  <PresentationFormat>Экран (4:3)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33</cp:revision>
  <dcterms:created xsi:type="dcterms:W3CDTF">2017-02-15T14:50:03Z</dcterms:created>
  <dcterms:modified xsi:type="dcterms:W3CDTF">2017-02-17T15:52:14Z</dcterms:modified>
</cp:coreProperties>
</file>